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5" r:id="rId2"/>
  </p:sldMasterIdLst>
  <p:notesMasterIdLst>
    <p:notesMasterId r:id="rId12"/>
  </p:notesMasterIdLst>
  <p:sldIdLst>
    <p:sldId id="267" r:id="rId3"/>
    <p:sldId id="319" r:id="rId4"/>
    <p:sldId id="320" r:id="rId5"/>
    <p:sldId id="318" r:id="rId6"/>
    <p:sldId id="321" r:id="rId7"/>
    <p:sldId id="322" r:id="rId8"/>
    <p:sldId id="323" r:id="rId9"/>
    <p:sldId id="324" r:id="rId10"/>
    <p:sldId id="317" r:id="rId1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3466"/>
    <a:srgbClr val="E8AE6A"/>
    <a:srgbClr val="E1921C"/>
    <a:srgbClr val="F6F7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0DF35A-200E-4696-95A8-70BD4E55723F}" type="datetimeFigureOut">
              <a:rPr lang="de-AT" smtClean="0"/>
              <a:t>18.06.2025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C7343C-31F5-4C70-8F1E-FD23A5DBC89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63934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titel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062318" y="2719705"/>
            <a:ext cx="10515600" cy="1325563"/>
          </a:xfrm>
        </p:spPr>
        <p:txBody>
          <a:bodyPr>
            <a:normAutofit/>
          </a:bodyPr>
          <a:lstStyle>
            <a:lvl1pPr algn="l">
              <a:defRPr sz="4000" b="0">
                <a:solidFill>
                  <a:srgbClr val="213466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de-DE" dirty="0"/>
              <a:t>Zwischentitel einfügen,</a:t>
            </a:r>
            <a:br>
              <a:rPr lang="de-DE" dirty="0"/>
            </a:br>
            <a:r>
              <a:rPr lang="de-DE" dirty="0"/>
              <a:t>maximal 3-zeilig</a:t>
            </a:r>
            <a:endParaRPr lang="de-AT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4216998" y="6543652"/>
            <a:ext cx="4114800" cy="304927"/>
          </a:xfrm>
          <a:prstGeom prst="rect">
            <a:avLst/>
          </a:prstGeom>
        </p:spPr>
        <p:txBody>
          <a:bodyPr/>
          <a:lstStyle/>
          <a:p>
            <a:pPr algn="ctr"/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097223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5661766A-00CF-85FF-B6FB-AB5AA556263D}"/>
              </a:ext>
            </a:extLst>
          </p:cNvPr>
          <p:cNvSpPr/>
          <p:nvPr userDrawn="1"/>
        </p:nvSpPr>
        <p:spPr>
          <a:xfrm>
            <a:off x="0" y="0"/>
            <a:ext cx="5359401" cy="6858000"/>
          </a:xfrm>
          <a:prstGeom prst="rect">
            <a:avLst/>
          </a:prstGeom>
          <a:solidFill>
            <a:srgbClr val="E8AE6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6108700" y="2016125"/>
            <a:ext cx="4305300" cy="422275"/>
          </a:xfrm>
        </p:spPr>
        <p:txBody>
          <a:bodyPr/>
          <a:lstStyle>
            <a:lvl1pPr marL="0" indent="0">
              <a:buNone/>
              <a:defRPr>
                <a:solidFill>
                  <a:srgbClr val="213466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lvl="0"/>
            <a:r>
              <a:rPr lang="de-AT" dirty="0"/>
              <a:t>Überschrift einfügen</a:t>
            </a:r>
          </a:p>
        </p:txBody>
      </p:sp>
      <p:sp>
        <p:nvSpPr>
          <p:cNvPr id="13" name="Inhaltsplatzhalter 12"/>
          <p:cNvSpPr>
            <a:spLocks noGrp="1"/>
          </p:cNvSpPr>
          <p:nvPr>
            <p:ph sz="quarter" idx="10" hasCustomPrompt="1"/>
          </p:nvPr>
        </p:nvSpPr>
        <p:spPr>
          <a:xfrm>
            <a:off x="6108700" y="2654300"/>
            <a:ext cx="4305300" cy="2857500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de-AT" dirty="0"/>
              <a:t>Text einfügen</a:t>
            </a:r>
          </a:p>
        </p:txBody>
      </p:sp>
      <p:sp>
        <p:nvSpPr>
          <p:cNvPr id="5" name="Inhaltsplatzhalter 3">
            <a:extLst>
              <a:ext uri="{FF2B5EF4-FFF2-40B4-BE49-F238E27FC236}">
                <a16:creationId xmlns:a16="http://schemas.microsoft.com/office/drawing/2014/main" id="{0940E9D4-5565-C693-0648-8E2211E62556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522151" y="2016125"/>
            <a:ext cx="4305300" cy="422275"/>
          </a:xfrm>
        </p:spPr>
        <p:txBody>
          <a:bodyPr/>
          <a:lstStyle>
            <a:lvl1pPr marL="0" indent="0">
              <a:buNone/>
              <a:defRPr>
                <a:solidFill>
                  <a:srgbClr val="213466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lvl="0"/>
            <a:r>
              <a:rPr lang="de-AT" dirty="0"/>
              <a:t>Überschrift einfügen</a:t>
            </a:r>
          </a:p>
        </p:txBody>
      </p:sp>
      <p:sp>
        <p:nvSpPr>
          <p:cNvPr id="6" name="Inhaltsplatzhalter 12">
            <a:extLst>
              <a:ext uri="{FF2B5EF4-FFF2-40B4-BE49-F238E27FC236}">
                <a16:creationId xmlns:a16="http://schemas.microsoft.com/office/drawing/2014/main" id="{6DABCA1C-B8FC-A692-DA0B-8202D4F3390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522151" y="2654300"/>
            <a:ext cx="4305300" cy="2857500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de-AT" dirty="0"/>
              <a:t>Text einfügen</a:t>
            </a:r>
          </a:p>
        </p:txBody>
      </p:sp>
    </p:spTree>
    <p:extLst>
      <p:ext uri="{BB962C8B-B14F-4D97-AF65-F5344CB8AC3E}">
        <p14:creationId xmlns:p14="http://schemas.microsoft.com/office/powerpoint/2010/main" val="3113198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1193800" y="2003425"/>
            <a:ext cx="4305300" cy="422275"/>
          </a:xfrm>
        </p:spPr>
        <p:txBody>
          <a:bodyPr/>
          <a:lstStyle>
            <a:lvl1pPr marL="0" indent="0">
              <a:buNone/>
              <a:defRPr>
                <a:solidFill>
                  <a:srgbClr val="213466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lvl="0"/>
            <a:r>
              <a:rPr lang="de-AT" dirty="0"/>
              <a:t>Überschrift einfügen</a:t>
            </a:r>
          </a:p>
        </p:txBody>
      </p:sp>
      <p:sp>
        <p:nvSpPr>
          <p:cNvPr id="13" name="Inhaltsplatzhalter 12"/>
          <p:cNvSpPr>
            <a:spLocks noGrp="1"/>
          </p:cNvSpPr>
          <p:nvPr>
            <p:ph sz="quarter" idx="10" hasCustomPrompt="1"/>
          </p:nvPr>
        </p:nvSpPr>
        <p:spPr>
          <a:xfrm>
            <a:off x="1193800" y="2641600"/>
            <a:ext cx="4305300" cy="2857500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de-AT" dirty="0"/>
              <a:t>Text einfügen</a:t>
            </a:r>
          </a:p>
        </p:txBody>
      </p:sp>
    </p:spTree>
    <p:extLst>
      <p:ext uri="{BB962C8B-B14F-4D97-AF65-F5344CB8AC3E}">
        <p14:creationId xmlns:p14="http://schemas.microsoft.com/office/powerpoint/2010/main" val="22855833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1193800" y="2016125"/>
            <a:ext cx="4305300" cy="422275"/>
          </a:xfrm>
        </p:spPr>
        <p:txBody>
          <a:bodyPr/>
          <a:lstStyle>
            <a:lvl1pPr marL="0" indent="0">
              <a:buNone/>
              <a:defRPr>
                <a:solidFill>
                  <a:srgbClr val="213466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lvl="0"/>
            <a:r>
              <a:rPr lang="de-AT" dirty="0"/>
              <a:t>Überschrift einfügen</a:t>
            </a:r>
          </a:p>
        </p:txBody>
      </p:sp>
      <p:sp>
        <p:nvSpPr>
          <p:cNvPr id="13" name="Inhaltsplatzhalter 12"/>
          <p:cNvSpPr>
            <a:spLocks noGrp="1"/>
          </p:cNvSpPr>
          <p:nvPr>
            <p:ph sz="quarter" idx="10" hasCustomPrompt="1"/>
          </p:nvPr>
        </p:nvSpPr>
        <p:spPr>
          <a:xfrm>
            <a:off x="1193800" y="2654300"/>
            <a:ext cx="4305300" cy="2857500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de-AT" dirty="0"/>
              <a:t>Text einfügen</a:t>
            </a:r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5898" y="3005448"/>
            <a:ext cx="4894908" cy="3263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0089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egenüberstellung Tex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1193800" y="2003425"/>
            <a:ext cx="4305300" cy="422275"/>
          </a:xfrm>
        </p:spPr>
        <p:txBody>
          <a:bodyPr/>
          <a:lstStyle>
            <a:lvl1pPr marL="0" indent="0">
              <a:buNone/>
              <a:defRPr>
                <a:solidFill>
                  <a:srgbClr val="213466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lvl="0"/>
            <a:r>
              <a:rPr lang="de-AT" dirty="0"/>
              <a:t>Überschrift einfügen</a:t>
            </a:r>
          </a:p>
        </p:txBody>
      </p:sp>
      <p:sp>
        <p:nvSpPr>
          <p:cNvPr id="13" name="Inhaltsplatzhalter 12"/>
          <p:cNvSpPr>
            <a:spLocks noGrp="1"/>
          </p:cNvSpPr>
          <p:nvPr>
            <p:ph sz="quarter" idx="10" hasCustomPrompt="1"/>
          </p:nvPr>
        </p:nvSpPr>
        <p:spPr>
          <a:xfrm>
            <a:off x="1193800" y="2641600"/>
            <a:ext cx="4305300" cy="2857500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de-AT" dirty="0"/>
              <a:t>Text einfügen</a:t>
            </a:r>
          </a:p>
        </p:txBody>
      </p:sp>
      <p:sp>
        <p:nvSpPr>
          <p:cNvPr id="5" name="Inhaltsplatzhalter 3"/>
          <p:cNvSpPr>
            <a:spLocks noGrp="1"/>
          </p:cNvSpPr>
          <p:nvPr>
            <p:ph sz="half" idx="11" hasCustomPrompt="1"/>
          </p:nvPr>
        </p:nvSpPr>
        <p:spPr>
          <a:xfrm>
            <a:off x="6114143" y="2003425"/>
            <a:ext cx="4305300" cy="422275"/>
          </a:xfrm>
        </p:spPr>
        <p:txBody>
          <a:bodyPr/>
          <a:lstStyle>
            <a:lvl1pPr marL="0" indent="0">
              <a:buNone/>
              <a:defRPr>
                <a:solidFill>
                  <a:srgbClr val="213466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lvl="0"/>
            <a:r>
              <a:rPr lang="de-AT" dirty="0"/>
              <a:t>Überschrift einfügen</a:t>
            </a:r>
          </a:p>
        </p:txBody>
      </p:sp>
      <p:sp>
        <p:nvSpPr>
          <p:cNvPr id="6" name="Inhaltsplatzhalter 12"/>
          <p:cNvSpPr>
            <a:spLocks noGrp="1"/>
          </p:cNvSpPr>
          <p:nvPr>
            <p:ph sz="quarter" idx="12" hasCustomPrompt="1"/>
          </p:nvPr>
        </p:nvSpPr>
        <p:spPr>
          <a:xfrm>
            <a:off x="6114143" y="2641600"/>
            <a:ext cx="4305300" cy="2857500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de-AT" dirty="0"/>
              <a:t>Text einfügen</a:t>
            </a:r>
          </a:p>
        </p:txBody>
      </p:sp>
    </p:spTree>
    <p:extLst>
      <p:ext uri="{BB962C8B-B14F-4D97-AF65-F5344CB8AC3E}">
        <p14:creationId xmlns:p14="http://schemas.microsoft.com/office/powerpoint/2010/main" val="17462383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genüberstellung Tex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1193800" y="1990725"/>
            <a:ext cx="4305300" cy="422275"/>
          </a:xfrm>
        </p:spPr>
        <p:txBody>
          <a:bodyPr/>
          <a:lstStyle>
            <a:lvl1pPr marL="0" indent="0">
              <a:buNone/>
              <a:defRPr>
                <a:solidFill>
                  <a:srgbClr val="213466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lvl="0"/>
            <a:r>
              <a:rPr lang="de-AT" dirty="0"/>
              <a:t>Überschrift einfügen</a:t>
            </a:r>
          </a:p>
        </p:txBody>
      </p:sp>
      <p:sp>
        <p:nvSpPr>
          <p:cNvPr id="13" name="Inhaltsplatzhalter 12"/>
          <p:cNvSpPr>
            <a:spLocks noGrp="1"/>
          </p:cNvSpPr>
          <p:nvPr>
            <p:ph sz="quarter" idx="10" hasCustomPrompt="1"/>
          </p:nvPr>
        </p:nvSpPr>
        <p:spPr>
          <a:xfrm>
            <a:off x="1193800" y="2628900"/>
            <a:ext cx="4305300" cy="2857500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de-AT" dirty="0"/>
              <a:t>Text einfügen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3"/>
          </p:nvPr>
        </p:nvSpPr>
        <p:spPr>
          <a:xfrm>
            <a:off x="6114143" y="1990725"/>
            <a:ext cx="4305300" cy="3495675"/>
          </a:xfrm>
        </p:spPr>
        <p:txBody>
          <a:bodyPr/>
          <a:lstStyle/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2598070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032"/>
            <a:ext cx="12192000" cy="6860032"/>
          </a:xfrm>
          <a:prstGeom prst="rect">
            <a:avLst/>
          </a:prstGeom>
        </p:spPr>
      </p:pic>
      <p:sp>
        <p:nvSpPr>
          <p:cNvPr id="12" name="Inhaltsplatzhalter 11"/>
          <p:cNvSpPr>
            <a:spLocks noGrp="1"/>
          </p:cNvSpPr>
          <p:nvPr>
            <p:ph sz="quarter" idx="11" hasCustomPrompt="1"/>
          </p:nvPr>
        </p:nvSpPr>
        <p:spPr>
          <a:xfrm>
            <a:off x="876300" y="4780546"/>
            <a:ext cx="8797089" cy="118711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000" b="1" baseline="0">
                <a:solidFill>
                  <a:srgbClr val="2134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de-DE" dirty="0"/>
              <a:t>Titel der Präsentation</a:t>
            </a:r>
          </a:p>
          <a:p>
            <a:pPr lvl="0"/>
            <a:endParaRPr lang="de-DE" dirty="0"/>
          </a:p>
          <a:p>
            <a:pPr lvl="0"/>
            <a:endParaRPr lang="de-DE" dirty="0"/>
          </a:p>
        </p:txBody>
      </p:sp>
      <p:sp>
        <p:nvSpPr>
          <p:cNvPr id="16" name="Inhaltsplatzhalter 15"/>
          <p:cNvSpPr>
            <a:spLocks noGrp="1"/>
          </p:cNvSpPr>
          <p:nvPr>
            <p:ph sz="quarter" idx="12" hasCustomPrompt="1"/>
          </p:nvPr>
        </p:nvSpPr>
        <p:spPr>
          <a:xfrm>
            <a:off x="876300" y="6112610"/>
            <a:ext cx="5905500" cy="437916"/>
          </a:xfrm>
        </p:spPr>
        <p:txBody>
          <a:bodyPr>
            <a:normAutofit/>
          </a:bodyPr>
          <a:lstStyle>
            <a:lvl1pPr marL="0" indent="0">
              <a:buNone/>
              <a:defRPr sz="1400" baseline="0">
                <a:solidFill>
                  <a:srgbClr val="21346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de-AT" dirty="0"/>
              <a:t>Autor, TT/MM/JJJJ</a:t>
            </a:r>
          </a:p>
        </p:txBody>
      </p:sp>
    </p:spTree>
    <p:extLst>
      <p:ext uri="{BB962C8B-B14F-4D97-AF65-F5344CB8AC3E}">
        <p14:creationId xmlns:p14="http://schemas.microsoft.com/office/powerpoint/2010/main" val="13567630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032"/>
            <a:ext cx="12192000" cy="6860032"/>
          </a:xfrm>
          <a:prstGeom prst="rect">
            <a:avLst/>
          </a:prstGeom>
        </p:spPr>
      </p:pic>
      <p:sp>
        <p:nvSpPr>
          <p:cNvPr id="12" name="Inhaltsplatzhalter 11"/>
          <p:cNvSpPr>
            <a:spLocks noGrp="1"/>
          </p:cNvSpPr>
          <p:nvPr>
            <p:ph sz="quarter" idx="11" hasCustomPrompt="1"/>
          </p:nvPr>
        </p:nvSpPr>
        <p:spPr>
          <a:xfrm>
            <a:off x="876300" y="4780546"/>
            <a:ext cx="8797089" cy="118711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000" b="1" baseline="0">
                <a:solidFill>
                  <a:srgbClr val="21346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de-DE" dirty="0"/>
              <a:t>Titel der Präsentation</a:t>
            </a:r>
          </a:p>
          <a:p>
            <a:pPr lvl="0"/>
            <a:endParaRPr lang="de-DE" dirty="0"/>
          </a:p>
          <a:p>
            <a:pPr lvl="0"/>
            <a:endParaRPr lang="de-DE" dirty="0"/>
          </a:p>
        </p:txBody>
      </p:sp>
      <p:sp>
        <p:nvSpPr>
          <p:cNvPr id="16" name="Inhaltsplatzhalter 15"/>
          <p:cNvSpPr>
            <a:spLocks noGrp="1"/>
          </p:cNvSpPr>
          <p:nvPr>
            <p:ph sz="quarter" idx="12" hasCustomPrompt="1"/>
          </p:nvPr>
        </p:nvSpPr>
        <p:spPr>
          <a:xfrm>
            <a:off x="876300" y="6112610"/>
            <a:ext cx="5905500" cy="437916"/>
          </a:xfrm>
        </p:spPr>
        <p:txBody>
          <a:bodyPr>
            <a:normAutofit/>
          </a:bodyPr>
          <a:lstStyle>
            <a:lvl1pPr marL="0" indent="0">
              <a:buNone/>
              <a:defRPr sz="1400" baseline="0">
                <a:solidFill>
                  <a:srgbClr val="21346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de-AT" dirty="0"/>
              <a:t>Autor, TT/MM/JJJJ</a:t>
            </a:r>
          </a:p>
        </p:txBody>
      </p:sp>
    </p:spTree>
    <p:extLst>
      <p:ext uri="{BB962C8B-B14F-4D97-AF65-F5344CB8AC3E}">
        <p14:creationId xmlns:p14="http://schemas.microsoft.com/office/powerpoint/2010/main" val="2137741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Zwischentitel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169" y="64169"/>
            <a:ext cx="3296652" cy="244586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062318" y="2719705"/>
            <a:ext cx="10515600" cy="1325563"/>
          </a:xfrm>
        </p:spPr>
        <p:txBody>
          <a:bodyPr>
            <a:normAutofit/>
          </a:bodyPr>
          <a:lstStyle>
            <a:lvl1pPr algn="l">
              <a:defRPr sz="4000" b="0">
                <a:solidFill>
                  <a:srgbClr val="213466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de-DE" dirty="0"/>
              <a:t>Zwischentitel einfügen,</a:t>
            </a:r>
            <a:br>
              <a:rPr lang="de-DE" dirty="0"/>
            </a:br>
            <a:r>
              <a:rPr lang="de-DE" dirty="0"/>
              <a:t>maximal 3-zeilig</a:t>
            </a:r>
            <a:endParaRPr lang="de-AT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4216998" y="6543652"/>
            <a:ext cx="4114800" cy="304927"/>
          </a:xfrm>
          <a:prstGeom prst="rect">
            <a:avLst/>
          </a:prstGeom>
        </p:spPr>
        <p:txBody>
          <a:bodyPr/>
          <a:lstStyle>
            <a:lvl1pPr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algn="ctr"/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012399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Zwischentitel mi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069340" y="1305243"/>
            <a:ext cx="9144000" cy="1952307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rgbClr val="213466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de-DE" dirty="0"/>
              <a:t>Zwischentitel einfügen</a:t>
            </a: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066800" y="3442018"/>
            <a:ext cx="9144000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Text einfügen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069039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Zwischentitel mi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1D92389A-0AFB-DB2D-7E12-771664117D3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134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069340" y="1305243"/>
            <a:ext cx="9144000" cy="1952307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rgbClr val="E1921C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de-DE" dirty="0"/>
              <a:t>Zwischentitel einfügen</a:t>
            </a: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066800" y="3442018"/>
            <a:ext cx="9144000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Text einfügen</a:t>
            </a:r>
            <a:endParaRPr lang="de-AT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AC37E37-7CE7-F666-EDB0-1E2B612C41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31642" y="230188"/>
            <a:ext cx="1392503" cy="1392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626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Zwischentitel mi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35481">
            <a:off x="10119700" y="3343973"/>
            <a:ext cx="1611094" cy="283425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069340" y="1305243"/>
            <a:ext cx="9144000" cy="1952307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rgbClr val="213466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de-DE" dirty="0"/>
              <a:t>Zwischentitel einfügen</a:t>
            </a: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066800" y="3442018"/>
            <a:ext cx="9144000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Text einfügen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146243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064260" y="1397000"/>
            <a:ext cx="10073640" cy="901700"/>
          </a:xfrm>
        </p:spPr>
        <p:txBody>
          <a:bodyPr>
            <a:normAutofit/>
          </a:bodyPr>
          <a:lstStyle>
            <a:lvl1pPr>
              <a:defRPr sz="3200">
                <a:solidFill>
                  <a:srgbClr val="213466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de-DE" dirty="0"/>
              <a:t>Überschrift einfügen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1064260" y="2552701"/>
            <a:ext cx="10073640" cy="3175000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de-AT" dirty="0"/>
              <a:t>Text einfügen</a:t>
            </a:r>
          </a:p>
        </p:txBody>
      </p:sp>
    </p:spTree>
    <p:extLst>
      <p:ext uri="{BB962C8B-B14F-4D97-AF65-F5344CB8AC3E}">
        <p14:creationId xmlns:p14="http://schemas.microsoft.com/office/powerpoint/2010/main" val="3592262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71442" y="0"/>
            <a:ext cx="5730843" cy="6857999"/>
          </a:xfrm>
          <a:prstGeom prst="rect">
            <a:avLst/>
          </a:prstGeom>
        </p:spPr>
      </p:pic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6108700" y="2016125"/>
            <a:ext cx="4305300" cy="422275"/>
          </a:xfrm>
        </p:spPr>
        <p:txBody>
          <a:bodyPr/>
          <a:lstStyle>
            <a:lvl1pPr marL="0" indent="0">
              <a:buNone/>
              <a:defRPr>
                <a:solidFill>
                  <a:srgbClr val="213466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lvl="0"/>
            <a:r>
              <a:rPr lang="de-AT" dirty="0"/>
              <a:t>Überschrift einfügen</a:t>
            </a:r>
          </a:p>
        </p:txBody>
      </p:sp>
      <p:sp>
        <p:nvSpPr>
          <p:cNvPr id="13" name="Inhaltsplatzhalter 12"/>
          <p:cNvSpPr>
            <a:spLocks noGrp="1"/>
          </p:cNvSpPr>
          <p:nvPr>
            <p:ph sz="quarter" idx="10" hasCustomPrompt="1"/>
          </p:nvPr>
        </p:nvSpPr>
        <p:spPr>
          <a:xfrm>
            <a:off x="6108699" y="3030582"/>
            <a:ext cx="5177609" cy="3108961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de-AT" dirty="0"/>
              <a:t>Text einfügen</a:t>
            </a:r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69951" y="-4017707"/>
            <a:ext cx="6234151" cy="8818307"/>
          </a:xfrm>
          <a:prstGeom prst="rect">
            <a:avLst/>
          </a:prstGeom>
        </p:spPr>
      </p:pic>
      <p:sp>
        <p:nvSpPr>
          <p:cNvPr id="3" name="Inhaltsplatzhalter 3">
            <a:extLst>
              <a:ext uri="{FF2B5EF4-FFF2-40B4-BE49-F238E27FC236}">
                <a16:creationId xmlns:a16="http://schemas.microsoft.com/office/drawing/2014/main" id="{39F9F7DE-FC70-CE18-3DC2-A15B423D1262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6096000" y="2438400"/>
            <a:ext cx="4305300" cy="422275"/>
          </a:xfrm>
        </p:spPr>
        <p:txBody>
          <a:bodyPr/>
          <a:lstStyle>
            <a:lvl1pPr marL="0" indent="0">
              <a:buNone/>
              <a:defRPr>
                <a:solidFill>
                  <a:srgbClr val="E8AE6A"/>
                </a:solidFill>
                <a:latin typeface="Javacom" pitchFamily="2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lvl="0"/>
            <a:r>
              <a:rPr lang="de-AT" dirty="0"/>
              <a:t>Überschrift einfügen</a:t>
            </a:r>
          </a:p>
        </p:txBody>
      </p:sp>
    </p:spTree>
    <p:extLst>
      <p:ext uri="{BB962C8B-B14F-4D97-AF65-F5344CB8AC3E}">
        <p14:creationId xmlns:p14="http://schemas.microsoft.com/office/powerpoint/2010/main" val="3245796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71140" y="0"/>
            <a:ext cx="5730239" cy="6857999"/>
          </a:xfrm>
          <a:prstGeom prst="rect">
            <a:avLst/>
          </a:prstGeom>
        </p:spPr>
      </p:pic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6108700" y="2016125"/>
            <a:ext cx="4305300" cy="422275"/>
          </a:xfrm>
        </p:spPr>
        <p:txBody>
          <a:bodyPr/>
          <a:lstStyle>
            <a:lvl1pPr marL="0" indent="0">
              <a:buNone/>
              <a:defRPr>
                <a:solidFill>
                  <a:srgbClr val="213466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lvl="0"/>
            <a:r>
              <a:rPr lang="de-AT" dirty="0"/>
              <a:t>Überschrift einfügen</a:t>
            </a:r>
          </a:p>
        </p:txBody>
      </p:sp>
      <p:sp>
        <p:nvSpPr>
          <p:cNvPr id="13" name="Inhaltsplatzhalter 12"/>
          <p:cNvSpPr>
            <a:spLocks noGrp="1"/>
          </p:cNvSpPr>
          <p:nvPr>
            <p:ph sz="quarter" idx="10" hasCustomPrompt="1"/>
          </p:nvPr>
        </p:nvSpPr>
        <p:spPr>
          <a:xfrm>
            <a:off x="6108699" y="3030582"/>
            <a:ext cx="5177609" cy="3108961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de-AT" dirty="0"/>
              <a:t>Text einfügen</a:t>
            </a:r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23097" y="266910"/>
            <a:ext cx="6234151" cy="8818307"/>
          </a:xfrm>
          <a:prstGeom prst="rect">
            <a:avLst/>
          </a:prstGeom>
        </p:spPr>
      </p:pic>
      <p:sp>
        <p:nvSpPr>
          <p:cNvPr id="3" name="Inhaltsplatzhalter 3">
            <a:extLst>
              <a:ext uri="{FF2B5EF4-FFF2-40B4-BE49-F238E27FC236}">
                <a16:creationId xmlns:a16="http://schemas.microsoft.com/office/drawing/2014/main" id="{39F9F7DE-FC70-CE18-3DC2-A15B423D1262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6096000" y="2438400"/>
            <a:ext cx="4305300" cy="422275"/>
          </a:xfrm>
        </p:spPr>
        <p:txBody>
          <a:bodyPr/>
          <a:lstStyle>
            <a:lvl1pPr marL="0" indent="0">
              <a:buNone/>
              <a:defRPr>
                <a:solidFill>
                  <a:srgbClr val="E8AE6A"/>
                </a:solidFill>
                <a:latin typeface="Javacom" pitchFamily="2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lvl="0"/>
            <a:r>
              <a:rPr lang="de-AT" dirty="0"/>
              <a:t>Überschrift einfügen</a:t>
            </a:r>
          </a:p>
        </p:txBody>
      </p:sp>
    </p:spTree>
    <p:extLst>
      <p:ext uri="{BB962C8B-B14F-4D97-AF65-F5344CB8AC3E}">
        <p14:creationId xmlns:p14="http://schemas.microsoft.com/office/powerpoint/2010/main" val="3291731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71140" y="0"/>
            <a:ext cx="5730239" cy="6857998"/>
          </a:xfrm>
          <a:prstGeom prst="rect">
            <a:avLst/>
          </a:prstGeom>
        </p:spPr>
      </p:pic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6108700" y="2016125"/>
            <a:ext cx="4305300" cy="422275"/>
          </a:xfrm>
        </p:spPr>
        <p:txBody>
          <a:bodyPr/>
          <a:lstStyle>
            <a:lvl1pPr marL="0" indent="0">
              <a:buNone/>
              <a:defRPr>
                <a:solidFill>
                  <a:srgbClr val="213466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lvl="0"/>
            <a:r>
              <a:rPr lang="de-AT" dirty="0"/>
              <a:t>Überschrift einfügen</a:t>
            </a:r>
          </a:p>
        </p:txBody>
      </p:sp>
      <p:sp>
        <p:nvSpPr>
          <p:cNvPr id="13" name="Inhaltsplatzhalter 12"/>
          <p:cNvSpPr>
            <a:spLocks noGrp="1"/>
          </p:cNvSpPr>
          <p:nvPr>
            <p:ph sz="quarter" idx="10" hasCustomPrompt="1"/>
          </p:nvPr>
        </p:nvSpPr>
        <p:spPr>
          <a:xfrm>
            <a:off x="6108699" y="3030582"/>
            <a:ext cx="5177609" cy="3108961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de-AT" dirty="0"/>
              <a:t>Text einfügen</a:t>
            </a:r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23097" y="266910"/>
            <a:ext cx="6234151" cy="8818307"/>
          </a:xfrm>
          <a:prstGeom prst="rect">
            <a:avLst/>
          </a:prstGeom>
        </p:spPr>
      </p:pic>
      <p:sp>
        <p:nvSpPr>
          <p:cNvPr id="3" name="Inhaltsplatzhalter 3">
            <a:extLst>
              <a:ext uri="{FF2B5EF4-FFF2-40B4-BE49-F238E27FC236}">
                <a16:creationId xmlns:a16="http://schemas.microsoft.com/office/drawing/2014/main" id="{39F9F7DE-FC70-CE18-3DC2-A15B423D1262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6096000" y="2438400"/>
            <a:ext cx="4305300" cy="422275"/>
          </a:xfrm>
        </p:spPr>
        <p:txBody>
          <a:bodyPr/>
          <a:lstStyle>
            <a:lvl1pPr marL="0" indent="0">
              <a:buNone/>
              <a:defRPr>
                <a:solidFill>
                  <a:srgbClr val="E8AE6A"/>
                </a:solidFill>
                <a:latin typeface="Javacom" pitchFamily="2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lvl="0"/>
            <a:r>
              <a:rPr lang="de-AT" dirty="0"/>
              <a:t>Überschrift einfügen</a:t>
            </a:r>
          </a:p>
        </p:txBody>
      </p:sp>
    </p:spTree>
    <p:extLst>
      <p:ext uri="{BB962C8B-B14F-4D97-AF65-F5344CB8AC3E}">
        <p14:creationId xmlns:p14="http://schemas.microsoft.com/office/powerpoint/2010/main" val="1202512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8" name="Datumsplatzhalter 3"/>
          <p:cNvSpPr txBox="1">
            <a:spLocks/>
          </p:cNvSpPr>
          <p:nvPr userDrawn="1"/>
        </p:nvSpPr>
        <p:spPr>
          <a:xfrm>
            <a:off x="838200" y="6543652"/>
            <a:ext cx="2743200" cy="321054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378E30D-B9C2-4461-BAF3-B680A70E066B}" type="datetime1">
              <a:rPr lang="de-AT" sz="10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18.06.2025</a:t>
            </a:fld>
            <a:endParaRPr lang="de-A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oliennummernplatzhalter 5"/>
          <p:cNvSpPr txBox="1">
            <a:spLocks/>
          </p:cNvSpPr>
          <p:nvPr userDrawn="1"/>
        </p:nvSpPr>
        <p:spPr>
          <a:xfrm>
            <a:off x="8610600" y="6499581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AT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fld id="{3A7ACB7D-0D75-44D2-8ADC-849548B81F69}" type="slidenum">
              <a:rPr lang="de-AT" sz="1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‹Nr.›</a:t>
            </a:fld>
            <a:endParaRPr lang="de-AT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31002" y="6559408"/>
            <a:ext cx="280596" cy="179968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31642" y="230188"/>
            <a:ext cx="1392503" cy="1392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905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82" r:id="rId2"/>
    <p:sldLayoutId id="2147483649" r:id="rId3"/>
    <p:sldLayoutId id="2147483695" r:id="rId4"/>
    <p:sldLayoutId id="2147483684" r:id="rId5"/>
    <p:sldLayoutId id="2147483656" r:id="rId6"/>
    <p:sldLayoutId id="2147483652" r:id="rId7"/>
    <p:sldLayoutId id="2147483696" r:id="rId8"/>
    <p:sldLayoutId id="2147483697" r:id="rId9"/>
    <p:sldLayoutId id="2147483694" r:id="rId10"/>
    <p:sldLayoutId id="2147483657" r:id="rId11"/>
    <p:sldLayoutId id="2147483689" r:id="rId12"/>
    <p:sldLayoutId id="2147483693" r:id="rId13"/>
    <p:sldLayoutId id="2147483659" r:id="rId14"/>
    <p:sldLayoutId id="2147483690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kern="1200">
          <a:solidFill>
            <a:schemeClr val="tx1"/>
          </a:solidFill>
          <a:latin typeface="Open Sans Extrabold" panose="020B0906030804020204" pitchFamily="34" charset="0"/>
          <a:ea typeface="Open Sans Extrabold" panose="020B0906030804020204" pitchFamily="34" charset="0"/>
          <a:cs typeface="Open Sans Extrabold" panose="020B09060308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8F88E5-34B3-4388-B988-CA646196398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96975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kulinario.at/" TargetMode="Externa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1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1"/>
          </p:nvPr>
        </p:nvSpPr>
        <p:spPr>
          <a:xfrm>
            <a:off x="876300" y="4724400"/>
            <a:ext cx="9401342" cy="1050758"/>
          </a:xfrm>
        </p:spPr>
        <p:txBody>
          <a:bodyPr>
            <a:normAutofit/>
          </a:bodyPr>
          <a:lstStyle/>
          <a:p>
            <a:r>
              <a:rPr lang="de-DE" sz="3600" dirty="0">
                <a:latin typeface="Javacom" pitchFamily="2" charset="0"/>
              </a:rPr>
              <a:t>kulinario® Education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e-DE" sz="1600" b="0" dirty="0">
                <a:solidFill>
                  <a:srgbClr val="E1921C"/>
                </a:solidFill>
              </a:rPr>
              <a:t>Unternehmenspräsentation für Schulen</a:t>
            </a:r>
          </a:p>
          <a:p>
            <a:pPr>
              <a:lnSpc>
                <a:spcPct val="100000"/>
              </a:lnSpc>
            </a:pPr>
            <a:endParaRPr lang="de-DE" sz="1600" b="0" dirty="0">
              <a:solidFill>
                <a:srgbClr val="E1921C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lnSpc>
                <a:spcPct val="100000"/>
              </a:lnSpc>
            </a:pPr>
            <a:endParaRPr lang="de-AT" sz="1400" dirty="0">
              <a:solidFill>
                <a:srgbClr val="E1921C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" name="Rechteck: abgerundete Ecken 2">
            <a:hlinkClick r:id="rId2"/>
            <a:extLst>
              <a:ext uri="{FF2B5EF4-FFF2-40B4-BE49-F238E27FC236}">
                <a16:creationId xmlns:a16="http://schemas.microsoft.com/office/drawing/2014/main" id="{1F131904-7AD7-CEDA-D684-B6A6715BC474}"/>
              </a:ext>
            </a:extLst>
          </p:cNvPr>
          <p:cNvSpPr/>
          <p:nvPr/>
        </p:nvSpPr>
        <p:spPr>
          <a:xfrm>
            <a:off x="959853" y="5911516"/>
            <a:ext cx="1446463" cy="481263"/>
          </a:xfrm>
          <a:prstGeom prst="roundRect">
            <a:avLst/>
          </a:prstGeom>
          <a:solidFill>
            <a:srgbClr val="E8AE6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rgbClr val="213466"/>
                </a:solidFill>
              </a:rPr>
              <a:t>kulinario.at</a:t>
            </a:r>
          </a:p>
        </p:txBody>
      </p:sp>
    </p:spTree>
    <p:extLst>
      <p:ext uri="{BB962C8B-B14F-4D97-AF65-F5344CB8AC3E}">
        <p14:creationId xmlns:p14="http://schemas.microsoft.com/office/powerpoint/2010/main" val="30408744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534B6B-CB25-312E-870D-C2AA8AA87DD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Ob Mathe, Deutsch</a:t>
            </a:r>
            <a:br>
              <a:rPr lang="de-DE" dirty="0"/>
            </a:br>
            <a:r>
              <a:rPr lang="de-DE" dirty="0"/>
              <a:t>oder Geografie –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099E207-93DB-35C4-A8A3-02A892BF589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de-DE" sz="3600" dirty="0">
                <a:solidFill>
                  <a:srgbClr val="E1921C"/>
                </a:solidFill>
                <a:latin typeface="Javacom" pitchFamily="2" charset="0"/>
              </a:rPr>
              <a:t>Lernen macht hungrig!</a:t>
            </a:r>
          </a:p>
        </p:txBody>
      </p:sp>
      <p:pic>
        <p:nvPicPr>
          <p:cNvPr id="5" name="Grafik 4" descr="Ein Bild, das Küchenutensil, Kreis, Gabel, Tafelsilber enthält.&#10;&#10;KI-generierte Inhalte können fehlerhaft sein.">
            <a:extLst>
              <a:ext uri="{FF2B5EF4-FFF2-40B4-BE49-F238E27FC236}">
                <a16:creationId xmlns:a16="http://schemas.microsoft.com/office/drawing/2014/main" id="{ADCBE227-976D-2718-1AB5-81498BDBF7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7" t="166" r="11270" b="29775"/>
          <a:stretch/>
        </p:blipFill>
        <p:spPr>
          <a:xfrm>
            <a:off x="7353298" y="2834439"/>
            <a:ext cx="4838702" cy="4023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591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78E740-81AA-14AF-BCB1-6A56715C8AF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Daher stehen ausgewogene Mahlzeiten für Kinder und Jugendliche bei uns an erster Stelle.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FD31E27-94B7-E76F-4237-2DA968BC3C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6800" y="3442017"/>
            <a:ext cx="9144000" cy="2671399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20000"/>
              </a:lnSpc>
              <a:buClr>
                <a:srgbClr val="E8AE6A"/>
              </a:buClr>
              <a:buFont typeface="Wingdings" panose="05000000000000000000" pitchFamily="2" charset="2"/>
              <a:buChar char="ü"/>
            </a:pPr>
            <a:r>
              <a:rPr lang="de-DE" dirty="0"/>
              <a:t>regionale Zutaten und saisonale Speisepläne</a:t>
            </a:r>
            <a:br>
              <a:rPr lang="de-DE" dirty="0"/>
            </a:br>
            <a:r>
              <a:rPr lang="de-DE" dirty="0"/>
              <a:t>nach ernährungsphysiologischen Empfehlungen</a:t>
            </a:r>
          </a:p>
          <a:p>
            <a:pPr marL="342900" indent="-342900">
              <a:buClr>
                <a:srgbClr val="E8AE6A"/>
              </a:buClr>
              <a:buFont typeface="Wingdings" panose="05000000000000000000" pitchFamily="2" charset="2"/>
              <a:buChar char="ü"/>
            </a:pPr>
            <a:r>
              <a:rPr lang="de-DE" dirty="0"/>
              <a:t>viele biologische Produkte</a:t>
            </a:r>
          </a:p>
          <a:p>
            <a:pPr marL="342900" indent="-342900">
              <a:buClr>
                <a:srgbClr val="E8AE6A"/>
              </a:buClr>
              <a:buFont typeface="Wingdings" panose="05000000000000000000" pitchFamily="2" charset="2"/>
              <a:buChar char="ü"/>
            </a:pPr>
            <a:r>
              <a:rPr lang="de-DE" dirty="0"/>
              <a:t>bester Geschmack für einen genussvollen Alltag</a:t>
            </a:r>
          </a:p>
          <a:p>
            <a:pPr marL="342900" indent="-342900">
              <a:buClr>
                <a:srgbClr val="E8AE6A"/>
              </a:buClr>
              <a:buFont typeface="Wingdings" panose="05000000000000000000" pitchFamily="2" charset="2"/>
              <a:buChar char="ü"/>
            </a:pPr>
            <a:r>
              <a:rPr lang="de-DE" dirty="0"/>
              <a:t>individuell berücksichtigte Wünsche der Lernenden</a:t>
            </a:r>
          </a:p>
          <a:p>
            <a:pPr marL="342900" indent="-342900">
              <a:buClr>
                <a:srgbClr val="E8AE6A"/>
              </a:buClr>
              <a:buFont typeface="Wingdings" panose="05000000000000000000" pitchFamily="2" charset="2"/>
              <a:buChar char="ü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92545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56E2325-8B8B-04CF-603C-16499ECB7AA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DE" dirty="0"/>
              <a:t>kulinario</a:t>
            </a:r>
            <a:r>
              <a:rPr lang="de-DE" baseline="30000" dirty="0"/>
              <a:t>® </a:t>
            </a:r>
            <a:r>
              <a:rPr lang="de-DE" dirty="0"/>
              <a:t>– </a:t>
            </a:r>
            <a:endParaRPr lang="de-DE" baseline="30000" dirty="0">
              <a:solidFill>
                <a:srgbClr val="E8AE6A"/>
              </a:solidFill>
              <a:latin typeface="Javacom" pitchFamily="2" charset="0"/>
            </a:endParaRP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9E5D09E2-AB59-818A-7EBC-5521B0B9969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108699" y="3030582"/>
            <a:ext cx="5308237" cy="3108961"/>
          </a:xfrm>
        </p:spPr>
        <p:txBody>
          <a:bodyPr/>
          <a:lstStyle/>
          <a:p>
            <a:pPr marL="342900" indent="-342900">
              <a:buClr>
                <a:srgbClr val="E8AE6A"/>
              </a:buClr>
              <a:buFont typeface="Wingdings" panose="05000000000000000000" pitchFamily="2" charset="2"/>
              <a:buChar char="ü"/>
            </a:pPr>
            <a:r>
              <a:rPr lang="de-DE" dirty="0"/>
              <a:t>20 Jahre gastronomische Erfahrung</a:t>
            </a:r>
          </a:p>
          <a:p>
            <a:pPr marL="342900" indent="-342900">
              <a:buClr>
                <a:srgbClr val="E8AE6A"/>
              </a:buClr>
              <a:buFont typeface="Wingdings" panose="05000000000000000000" pitchFamily="2" charset="2"/>
              <a:buChar char="ü"/>
            </a:pPr>
            <a:r>
              <a:rPr lang="de-DE" dirty="0"/>
              <a:t>sprudelnder Innovationsgeist</a:t>
            </a:r>
          </a:p>
          <a:p>
            <a:pPr marL="342900" indent="-342900">
              <a:buClr>
                <a:srgbClr val="E8AE6A"/>
              </a:buClr>
              <a:buFont typeface="Wingdings" panose="05000000000000000000" pitchFamily="2" charset="2"/>
              <a:buChar char="ü"/>
            </a:pPr>
            <a:r>
              <a:rPr lang="de-DE" dirty="0"/>
              <a:t>350 Mitarbeitende</a:t>
            </a:r>
          </a:p>
          <a:p>
            <a:pPr marL="342900" indent="-342900">
              <a:buClr>
                <a:srgbClr val="E8AE6A"/>
              </a:buClr>
              <a:buFont typeface="Wingdings" panose="05000000000000000000" pitchFamily="2" charset="2"/>
              <a:buChar char="ü"/>
            </a:pPr>
            <a:r>
              <a:rPr lang="de-DE" dirty="0"/>
              <a:t>ca. 7.500 Gäste täglich</a:t>
            </a:r>
            <a:br>
              <a:rPr lang="de-DE" dirty="0"/>
            </a:br>
            <a:r>
              <a:rPr lang="de-DE" dirty="0"/>
              <a:t>in Linz, Ried und Wien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C35A439-543A-AE91-5CA3-2930871A8D3C}"/>
              </a:ext>
            </a:extLst>
          </p:cNvPr>
          <p:cNvSpPr>
            <a:spLocks noGrp="1"/>
          </p:cNvSpPr>
          <p:nvPr>
            <p:ph sz="half" idx="1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DE" dirty="0">
                <a:solidFill>
                  <a:srgbClr val="E8AE6A"/>
                </a:solidFill>
                <a:latin typeface="Javacom" pitchFamily="2" charset="0"/>
              </a:rPr>
              <a:t>das sind wir!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610900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4529C719-BB22-23B1-D016-C558C612D9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08700" y="2429691"/>
            <a:ext cx="5229860" cy="2351315"/>
          </a:xfrm>
        </p:spPr>
        <p:txBody>
          <a:bodyPr>
            <a:normAutofit/>
          </a:bodyPr>
          <a:lstStyle/>
          <a:p>
            <a:r>
              <a:rPr lang="de-DE" sz="4400" dirty="0"/>
              <a:t>Unser Angebot</a:t>
            </a:r>
          </a:p>
          <a:p>
            <a:r>
              <a:rPr lang="de-DE" sz="4400" dirty="0">
                <a:solidFill>
                  <a:srgbClr val="E8AE6A"/>
                </a:solidFill>
                <a:latin typeface="Javacom" pitchFamily="2" charset="0"/>
              </a:rPr>
              <a:t>auf einen Blick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A2DBEF34-2323-226C-AE56-F934319F608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91820" y="1465219"/>
            <a:ext cx="4305300" cy="4206240"/>
          </a:xfrm>
        </p:spPr>
        <p:txBody>
          <a:bodyPr>
            <a:normAutofit/>
          </a:bodyPr>
          <a:lstStyle/>
          <a:p>
            <a:pPr marL="342900" indent="-342900">
              <a:buClr>
                <a:srgbClr val="213466"/>
              </a:buClr>
              <a:buFont typeface="Wingdings" panose="05000000000000000000" pitchFamily="2" charset="2"/>
              <a:buChar char="ü"/>
            </a:pPr>
            <a:r>
              <a:rPr lang="de-DE" sz="1400" b="1" dirty="0"/>
              <a:t>Anlieferung von Speisen </a:t>
            </a:r>
            <a:r>
              <a:rPr lang="de-DE" sz="1400" dirty="0"/>
              <a:t>(Heiß- oder Kühlanlieferung, Einzelportion oder Großgebinde) in Ihre Schule</a:t>
            </a:r>
          </a:p>
          <a:p>
            <a:pPr marL="342900" indent="-342900">
              <a:buClr>
                <a:srgbClr val="213466"/>
              </a:buClr>
              <a:buFont typeface="Wingdings" panose="05000000000000000000" pitchFamily="2" charset="2"/>
              <a:buChar char="ü"/>
            </a:pPr>
            <a:r>
              <a:rPr lang="de-DE" sz="1400" b="1" dirty="0"/>
              <a:t>individuelle Menüzusammenstellung </a:t>
            </a:r>
            <a:r>
              <a:rPr lang="de-DE" sz="1400" dirty="0"/>
              <a:t>(Suppe, Hauptgericht, Dessert)</a:t>
            </a:r>
          </a:p>
          <a:p>
            <a:pPr marL="342900" indent="-342900">
              <a:buClr>
                <a:srgbClr val="213466"/>
              </a:buClr>
              <a:buFont typeface="Wingdings" panose="05000000000000000000" pitchFamily="2" charset="2"/>
              <a:buChar char="ü"/>
            </a:pPr>
            <a:r>
              <a:rPr lang="de-DE" sz="1400" b="1" dirty="0"/>
              <a:t>regionale Lieferanten &amp; Rohstoffe</a:t>
            </a:r>
          </a:p>
          <a:p>
            <a:pPr marL="342900" indent="-342900">
              <a:buClr>
                <a:srgbClr val="213466"/>
              </a:buClr>
              <a:buFont typeface="Wingdings" panose="05000000000000000000" pitchFamily="2" charset="2"/>
              <a:buChar char="ü"/>
            </a:pPr>
            <a:r>
              <a:rPr lang="de-DE" sz="1400" dirty="0"/>
              <a:t>an die Bedürfnisse der Lernenden </a:t>
            </a:r>
            <a:r>
              <a:rPr lang="de-DE" sz="1400" b="1" dirty="0"/>
              <a:t>angepasste Rezepturen</a:t>
            </a:r>
          </a:p>
          <a:p>
            <a:pPr marL="342900" indent="-342900">
              <a:buClr>
                <a:srgbClr val="213466"/>
              </a:buClr>
              <a:buFont typeface="Wingdings" panose="05000000000000000000" pitchFamily="2" charset="2"/>
              <a:buChar char="ü"/>
            </a:pPr>
            <a:r>
              <a:rPr lang="de-DE" sz="1400" dirty="0"/>
              <a:t>viele </a:t>
            </a:r>
            <a:r>
              <a:rPr lang="de-DE" sz="1400" b="1" dirty="0"/>
              <a:t>Vollkorn- und Bioprodukte</a:t>
            </a:r>
          </a:p>
          <a:p>
            <a:pPr marL="342900" indent="-342900">
              <a:buClr>
                <a:srgbClr val="213466"/>
              </a:buClr>
              <a:buFont typeface="Wingdings" panose="05000000000000000000" pitchFamily="2" charset="2"/>
              <a:buChar char="ü"/>
            </a:pPr>
            <a:r>
              <a:rPr lang="de-DE" sz="1400" b="1" dirty="0"/>
              <a:t>keine zugesetzten Haltbarmacher </a:t>
            </a:r>
            <a:br>
              <a:rPr lang="de-DE" sz="1400" b="1" dirty="0"/>
            </a:br>
            <a:r>
              <a:rPr lang="de-DE" sz="1400" b="1" dirty="0"/>
              <a:t>oder Geschmacksverstärker</a:t>
            </a:r>
          </a:p>
          <a:p>
            <a:pPr marL="342900" indent="-342900">
              <a:buClr>
                <a:srgbClr val="213466"/>
              </a:buClr>
              <a:buFont typeface="Wingdings" panose="05000000000000000000" pitchFamily="2" charset="2"/>
              <a:buChar char="ü"/>
            </a:pPr>
            <a:r>
              <a:rPr lang="de-DE" sz="1400" dirty="0"/>
              <a:t>Bereitstellung &amp; Betreuung von </a:t>
            </a:r>
            <a:br>
              <a:rPr lang="de-DE" sz="1400" dirty="0"/>
            </a:br>
            <a:r>
              <a:rPr lang="de-DE" sz="1400" b="1" dirty="0"/>
              <a:t>Speisen- &amp; Getränkeautomaten</a:t>
            </a:r>
          </a:p>
          <a:p>
            <a:pPr marL="342900" indent="-342900">
              <a:buClr>
                <a:srgbClr val="213466"/>
              </a:buClr>
              <a:buFont typeface="Wingdings" panose="05000000000000000000" pitchFamily="2" charset="2"/>
              <a:buChar char="ü"/>
            </a:pPr>
            <a:r>
              <a:rPr lang="de-DE" sz="1400" dirty="0"/>
              <a:t>Rücksichtnahme auf Kinder mit </a:t>
            </a:r>
            <a:r>
              <a:rPr lang="de-DE" sz="1400" b="1" dirty="0"/>
              <a:t>Unverträglichkeiten oder </a:t>
            </a:r>
            <a:br>
              <a:rPr lang="de-DE" sz="1400" b="1" dirty="0"/>
            </a:br>
            <a:r>
              <a:rPr lang="de-DE" sz="1400" b="1" dirty="0"/>
              <a:t>besonderen Ernährungsweisen</a:t>
            </a:r>
          </a:p>
        </p:txBody>
      </p:sp>
      <p:pic>
        <p:nvPicPr>
          <p:cNvPr id="7" name="Grafik 6" descr="Ein Bild, das Essen, Gemüse, Salat enthält.&#10;&#10;KI-generierte Inhalte können fehlerhaft sein.">
            <a:extLst>
              <a:ext uri="{FF2B5EF4-FFF2-40B4-BE49-F238E27FC236}">
                <a16:creationId xmlns:a16="http://schemas.microsoft.com/office/drawing/2014/main" id="{B5BB82B4-C918-F7E1-4FC8-CCAF4AEE82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322" b="96125" l="54273" r="94864">
                        <a14:foregroundMark x1="86705" y1="10656" x2="76614" y2="5365"/>
                        <a14:foregroundMark x1="76614" y1="5365" x2="71023" y2="9687"/>
                        <a14:foregroundMark x1="71023" y1="9687" x2="79932" y2="21535"/>
                        <a14:foregroundMark x1="79932" y1="21535" x2="85705" y2="13934"/>
                        <a14:foregroundMark x1="85705" y1="13934" x2="85795" y2="7824"/>
                        <a14:foregroundMark x1="73568" y1="4545" x2="77409" y2="1639"/>
                        <a14:foregroundMark x1="77409" y1="1639" x2="82023" y2="3577"/>
                        <a14:foregroundMark x1="82023" y1="3577" x2="76705" y2="5887"/>
                        <a14:foregroundMark x1="76705" y1="5887" x2="75000" y2="4322"/>
                        <a14:foregroundMark x1="68568" y1="82787" x2="72136" y2="91580"/>
                        <a14:foregroundMark x1="72136" y1="91580" x2="77864" y2="98137"/>
                        <a14:foregroundMark x1="77864" y1="98137" x2="83750" y2="96125"/>
                        <a14:foregroundMark x1="83750" y1="96125" x2="86500" y2="85395"/>
                        <a14:foregroundMark x1="86500" y1="85395" x2="80636" y2="73398"/>
                        <a14:foregroundMark x1="80636" y1="73398" x2="70364" y2="77496"/>
                        <a14:foregroundMark x1="70364" y1="77496" x2="68364" y2="84873"/>
                        <a14:foregroundMark x1="62364" y1="46051" x2="62705" y2="47168"/>
                        <a14:foregroundMark x1="59932" y1="34575" x2="59932" y2="35917"/>
                        <a14:foregroundMark x1="57205" y1="62668" x2="57432" y2="62444"/>
                        <a14:foregroundMark x1="57295" y1="72951" x2="57500" y2="736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213" r="9644" b="15691"/>
          <a:stretch/>
        </p:blipFill>
        <p:spPr>
          <a:xfrm>
            <a:off x="7768191" y="4093118"/>
            <a:ext cx="4423809" cy="2764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6607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DFC4C4B8-8C9D-0A39-A3FD-BD610D4D5E3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/>
              <a:t>Ausgezeichnet kochen.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8D6D8E0-0BF6-EB42-42CD-1D3B155C163C}"/>
              </a:ext>
            </a:extLst>
          </p:cNvPr>
          <p:cNvSpPr>
            <a:spLocks noGrp="1"/>
          </p:cNvSpPr>
          <p:nvPr>
            <p:ph sz="half" idx="1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DE" dirty="0"/>
              <a:t>Können wir.</a:t>
            </a:r>
          </a:p>
        </p:txBody>
      </p: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91C226E4-8166-9EBD-F43E-EC3774E8168A}"/>
              </a:ext>
            </a:extLst>
          </p:cNvPr>
          <p:cNvGrpSpPr/>
          <p:nvPr/>
        </p:nvGrpSpPr>
        <p:grpSpPr>
          <a:xfrm>
            <a:off x="6233922" y="3338935"/>
            <a:ext cx="4234435" cy="2381174"/>
            <a:chOff x="6233922" y="3338935"/>
            <a:chExt cx="4234435" cy="2381174"/>
          </a:xfrm>
        </p:grpSpPr>
        <p:pic>
          <p:nvPicPr>
            <p:cNvPr id="6" name="Grafik 5" descr="Ein Bild, das Text, Schrift, Poster, Screenshot enthält.&#10;&#10;KI-generierte Inhalte können fehlerhaft sein.">
              <a:extLst>
                <a:ext uri="{FF2B5EF4-FFF2-40B4-BE49-F238E27FC236}">
                  <a16:creationId xmlns:a16="http://schemas.microsoft.com/office/drawing/2014/main" id="{421F9425-7297-38C9-2C5B-161194BF653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1644" y="3452741"/>
              <a:ext cx="1089170" cy="1089170"/>
            </a:xfrm>
            <a:prstGeom prst="rect">
              <a:avLst/>
            </a:prstGeom>
          </p:spPr>
        </p:pic>
        <p:pic>
          <p:nvPicPr>
            <p:cNvPr id="8" name="Grafik 7" descr="Ein Bild, das Logo, Schrift, Grafiken, Design enthält.&#10;&#10;KI-generierte Inhalte können fehlerhaft sein.">
              <a:extLst>
                <a:ext uri="{FF2B5EF4-FFF2-40B4-BE49-F238E27FC236}">
                  <a16:creationId xmlns:a16="http://schemas.microsoft.com/office/drawing/2014/main" id="{5158AFDC-8619-B777-713E-49CED3AC1D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30" t="15513" r="20648" b="22582"/>
            <a:stretch/>
          </p:blipFill>
          <p:spPr>
            <a:xfrm>
              <a:off x="7785959" y="3338935"/>
              <a:ext cx="1778922" cy="1316782"/>
            </a:xfrm>
            <a:prstGeom prst="rect">
              <a:avLst/>
            </a:prstGeom>
          </p:spPr>
        </p:pic>
        <p:pic>
          <p:nvPicPr>
            <p:cNvPr id="10" name="Grafik 9" descr="Ein Bild, das Text, Logo, Grafiken, Schrift enthält.&#10;&#10;KI-generierte Inhalte können fehlerhaft sein.">
              <a:extLst>
                <a:ext uri="{FF2B5EF4-FFF2-40B4-BE49-F238E27FC236}">
                  <a16:creationId xmlns:a16="http://schemas.microsoft.com/office/drawing/2014/main" id="{147BC8EB-877F-4D95-7FDB-ACF6DDA05AA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3922" y="5054156"/>
              <a:ext cx="1552098" cy="588728"/>
            </a:xfrm>
            <a:prstGeom prst="rect">
              <a:avLst/>
            </a:prstGeom>
          </p:spPr>
        </p:pic>
        <p:pic>
          <p:nvPicPr>
            <p:cNvPr id="12" name="Grafik 11" descr="Ein Bild, das Text, Schrift, Grafiken, Logo enthält.&#10;&#10;KI-generierte Inhalte können fehlerhaft sein.">
              <a:extLst>
                <a:ext uri="{FF2B5EF4-FFF2-40B4-BE49-F238E27FC236}">
                  <a16:creationId xmlns:a16="http://schemas.microsoft.com/office/drawing/2014/main" id="{AE7FA909-A198-9D99-3168-343B401BB43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59761" y="3522816"/>
              <a:ext cx="608596" cy="949020"/>
            </a:xfrm>
            <a:prstGeom prst="rect">
              <a:avLst/>
            </a:prstGeom>
          </p:spPr>
        </p:pic>
        <p:pic>
          <p:nvPicPr>
            <p:cNvPr id="14" name="Grafik 13" descr="Ein Bild, das Text, Schrift, Grafiken, Grafikdesign enthält.&#10;&#10;KI-generierte Inhalte können fehlerhaft sein.">
              <a:extLst>
                <a:ext uri="{FF2B5EF4-FFF2-40B4-BE49-F238E27FC236}">
                  <a16:creationId xmlns:a16="http://schemas.microsoft.com/office/drawing/2014/main" id="{430B03DC-677E-6520-0427-E3BDB8DD21B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0989" y="4976931"/>
              <a:ext cx="1708278" cy="743178"/>
            </a:xfrm>
            <a:prstGeom prst="rect">
              <a:avLst/>
            </a:prstGeom>
          </p:spPr>
        </p:pic>
        <p:pic>
          <p:nvPicPr>
            <p:cNvPr id="16" name="Grafik 15" descr="Ein Bild, das Text, Logo, Schrift, Symbol enthält.&#10;&#10;KI-generierte Inhalte können fehlerhaft sein.">
              <a:extLst>
                <a:ext uri="{FF2B5EF4-FFF2-40B4-BE49-F238E27FC236}">
                  <a16:creationId xmlns:a16="http://schemas.microsoft.com/office/drawing/2014/main" id="{13C04495-767F-6D4C-CBC0-7A90C414F9E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34092" y="4979537"/>
              <a:ext cx="716192" cy="6111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422449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4046D639-3392-D1DD-5CDD-F6412B65458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/>
              <a:t>Nachhaltig kochen.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7130613-7E0E-1FD8-55BE-5B5E35BF21C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108699" y="3030582"/>
            <a:ext cx="5465680" cy="310896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de-DE" sz="1800" dirty="0"/>
              <a:t>Wir sind uns unserer </a:t>
            </a:r>
            <a:r>
              <a:rPr lang="de-DE" sz="1800" b="1" dirty="0"/>
              <a:t>Verantwortung gegenüber der Umwelt </a:t>
            </a:r>
            <a:r>
              <a:rPr lang="de-DE" sz="1800" dirty="0"/>
              <a:t>bewusst. Bei allen Arbeitsschritten achten wir auf eine nachhaltige Umsetzung.</a:t>
            </a:r>
          </a:p>
          <a:p>
            <a:pPr marL="342900" indent="-342900">
              <a:lnSpc>
                <a:spcPct val="100000"/>
              </a:lnSpc>
              <a:buClr>
                <a:srgbClr val="E8AE6A"/>
              </a:buClr>
              <a:buFont typeface="Wingdings" panose="05000000000000000000" pitchFamily="2" charset="2"/>
              <a:buChar char="ü"/>
            </a:pPr>
            <a:r>
              <a:rPr lang="de-DE" sz="1800" dirty="0"/>
              <a:t>Auslieferung von Speisen in </a:t>
            </a:r>
            <a:r>
              <a:rPr lang="de-DE" sz="1800" b="1" dirty="0"/>
              <a:t>Edelstahlbehältern</a:t>
            </a:r>
            <a:r>
              <a:rPr lang="de-DE" sz="1800" dirty="0"/>
              <a:t>, um Plastik und Müll </a:t>
            </a:r>
            <a:br>
              <a:rPr lang="de-DE" sz="1800" dirty="0"/>
            </a:br>
            <a:r>
              <a:rPr lang="de-DE" sz="1800" dirty="0"/>
              <a:t>zu vermeiden</a:t>
            </a:r>
          </a:p>
          <a:p>
            <a:pPr marL="342900" indent="-342900">
              <a:lnSpc>
                <a:spcPct val="100000"/>
              </a:lnSpc>
              <a:buClr>
                <a:srgbClr val="E8AE6A"/>
              </a:buClr>
              <a:buFont typeface="Wingdings" panose="05000000000000000000" pitchFamily="2" charset="2"/>
              <a:buChar char="ü"/>
            </a:pPr>
            <a:r>
              <a:rPr lang="de-DE" sz="1800" b="1" dirty="0"/>
              <a:t>regionale Lebensmittel </a:t>
            </a:r>
            <a:r>
              <a:rPr lang="de-DE" sz="1800" dirty="0"/>
              <a:t>aus Österreich</a:t>
            </a:r>
          </a:p>
          <a:p>
            <a:pPr marL="342900" indent="-342900">
              <a:lnSpc>
                <a:spcPct val="100000"/>
              </a:lnSpc>
              <a:buClr>
                <a:srgbClr val="E8AE6A"/>
              </a:buClr>
              <a:buFont typeface="Wingdings" panose="05000000000000000000" pitchFamily="2" charset="2"/>
              <a:buChar char="ü"/>
            </a:pPr>
            <a:r>
              <a:rPr lang="de-DE" sz="1800" dirty="0"/>
              <a:t>möglichst </a:t>
            </a:r>
            <a:r>
              <a:rPr lang="de-DE" sz="1800" b="1" dirty="0"/>
              <a:t>kurze und effiziente Lieferrouten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51F7561-8CD9-B720-7E62-9C1BCA795B03}"/>
              </a:ext>
            </a:extLst>
          </p:cNvPr>
          <p:cNvSpPr>
            <a:spLocks noGrp="1"/>
          </p:cNvSpPr>
          <p:nvPr>
            <p:ph sz="half" idx="1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DE" dirty="0"/>
              <a:t>Können wir.</a:t>
            </a:r>
          </a:p>
        </p:txBody>
      </p:sp>
    </p:spTree>
    <p:extLst>
      <p:ext uri="{BB962C8B-B14F-4D97-AF65-F5344CB8AC3E}">
        <p14:creationId xmlns:p14="http://schemas.microsoft.com/office/powerpoint/2010/main" val="1429104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C3094D00-90FC-DC7A-3921-46FA0E7719E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22151" y="1445624"/>
            <a:ext cx="4305300" cy="3849188"/>
          </a:xfrm>
        </p:spPr>
        <p:txBody>
          <a:bodyPr>
            <a:normAutofit/>
          </a:bodyPr>
          <a:lstStyle/>
          <a:p>
            <a:r>
              <a:rPr lang="de-DE" sz="1800" b="1" dirty="0">
                <a:solidFill>
                  <a:srgbClr val="213466"/>
                </a:solidFill>
              </a:rPr>
              <a:t>LINZ</a:t>
            </a:r>
            <a:endParaRPr lang="de-DE" sz="1400" b="1" dirty="0">
              <a:solidFill>
                <a:srgbClr val="213466"/>
              </a:solidFill>
            </a:endParaRPr>
          </a:p>
          <a:p>
            <a:pPr>
              <a:lnSpc>
                <a:spcPct val="120000"/>
              </a:lnSpc>
            </a:pPr>
            <a:r>
              <a:rPr lang="de-DE" sz="1400" b="1" dirty="0"/>
              <a:t>Seilerstätten Küchenbetriebe GmbH</a:t>
            </a:r>
            <a:br>
              <a:rPr lang="de-DE" sz="1400" dirty="0"/>
            </a:br>
            <a:r>
              <a:rPr lang="de-DE" sz="1400" dirty="0"/>
              <a:t>Seilerstätte | 4010 Linz</a:t>
            </a:r>
          </a:p>
          <a:p>
            <a:endParaRPr lang="de-DE" sz="1400" dirty="0"/>
          </a:p>
          <a:p>
            <a:r>
              <a:rPr lang="de-DE" sz="1800" b="1" dirty="0">
                <a:solidFill>
                  <a:srgbClr val="213466"/>
                </a:solidFill>
              </a:rPr>
              <a:t>WIEN</a:t>
            </a:r>
          </a:p>
          <a:p>
            <a:pPr>
              <a:lnSpc>
                <a:spcPct val="110000"/>
              </a:lnSpc>
            </a:pPr>
            <a:r>
              <a:rPr lang="de-DE" sz="1400" b="1" dirty="0"/>
              <a:t>Vinzenz Gruppe Service GmbH</a:t>
            </a:r>
            <a:br>
              <a:rPr lang="de-DE" sz="1400" dirty="0"/>
            </a:br>
            <a:r>
              <a:rPr lang="de-DE" sz="1400" dirty="0"/>
              <a:t>Geschäftsbereich Gastronomie</a:t>
            </a:r>
            <a:br>
              <a:rPr lang="de-DE" sz="1400" dirty="0"/>
            </a:br>
            <a:r>
              <a:rPr lang="de-DE" sz="1400" dirty="0" err="1"/>
              <a:t>Stumpergasse</a:t>
            </a:r>
            <a:r>
              <a:rPr lang="de-DE" sz="1400" dirty="0"/>
              <a:t> 13 | 1060 Wien</a:t>
            </a:r>
          </a:p>
          <a:p>
            <a:endParaRPr lang="de-DE" sz="1400" dirty="0"/>
          </a:p>
          <a:p>
            <a:r>
              <a:rPr lang="de-DE" sz="1800" b="1" dirty="0">
                <a:solidFill>
                  <a:srgbClr val="213466"/>
                </a:solidFill>
              </a:rPr>
              <a:t>RIED</a:t>
            </a:r>
          </a:p>
          <a:p>
            <a:pPr>
              <a:lnSpc>
                <a:spcPct val="120000"/>
              </a:lnSpc>
            </a:pPr>
            <a:r>
              <a:rPr lang="de-DE" sz="1400" b="1" dirty="0"/>
              <a:t>Küchenbetriebsgesellschaft </a:t>
            </a:r>
            <a:r>
              <a:rPr lang="de-DE" sz="1400" b="1" dirty="0" err="1"/>
              <a:t>m.b.H</a:t>
            </a:r>
            <a:r>
              <a:rPr lang="de-DE" sz="1400" b="1" dirty="0"/>
              <a:t>.</a:t>
            </a:r>
            <a:br>
              <a:rPr lang="de-DE" sz="1400" dirty="0"/>
            </a:br>
            <a:r>
              <a:rPr lang="de-DE" sz="1400" dirty="0"/>
              <a:t>Schlossberg 1 | 4910 Ried im Innkreis</a:t>
            </a:r>
          </a:p>
        </p:txBody>
      </p:sp>
      <p:sp>
        <p:nvSpPr>
          <p:cNvPr id="6" name="Inhaltsplatzhalter 1">
            <a:extLst>
              <a:ext uri="{FF2B5EF4-FFF2-40B4-BE49-F238E27FC236}">
                <a16:creationId xmlns:a16="http://schemas.microsoft.com/office/drawing/2014/main" id="{8E68E9DB-7DCD-BE5C-E704-87B385A417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08700" y="2429691"/>
            <a:ext cx="5229860" cy="2351315"/>
          </a:xfrm>
        </p:spPr>
        <p:txBody>
          <a:bodyPr>
            <a:normAutofit/>
          </a:bodyPr>
          <a:lstStyle/>
          <a:p>
            <a:r>
              <a:rPr lang="de-DE" sz="4400" dirty="0"/>
              <a:t>Wir freuen uns,</a:t>
            </a:r>
          </a:p>
          <a:p>
            <a:r>
              <a:rPr lang="de-DE" sz="3600" dirty="0">
                <a:solidFill>
                  <a:srgbClr val="E8AE6A"/>
                </a:solidFill>
                <a:latin typeface="Javacom" pitchFamily="2" charset="0"/>
              </a:rPr>
              <a:t>Sie kulinarisch </a:t>
            </a:r>
            <a:br>
              <a:rPr lang="de-DE" sz="3600" dirty="0">
                <a:solidFill>
                  <a:srgbClr val="E8AE6A"/>
                </a:solidFill>
                <a:latin typeface="Javacom" pitchFamily="2" charset="0"/>
              </a:rPr>
            </a:br>
            <a:r>
              <a:rPr lang="de-DE" sz="3600" dirty="0">
                <a:solidFill>
                  <a:srgbClr val="E8AE6A"/>
                </a:solidFill>
                <a:latin typeface="Javacom" pitchFamily="2" charset="0"/>
              </a:rPr>
              <a:t>zu verköstigen!</a:t>
            </a:r>
          </a:p>
        </p:txBody>
      </p:sp>
    </p:spTree>
    <p:extLst>
      <p:ext uri="{BB962C8B-B14F-4D97-AF65-F5344CB8AC3E}">
        <p14:creationId xmlns:p14="http://schemas.microsoft.com/office/powerpoint/2010/main" val="32497227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1"/>
          </p:nvPr>
        </p:nvSpPr>
        <p:spPr>
          <a:xfrm>
            <a:off x="876300" y="4724400"/>
            <a:ext cx="9401342" cy="1050758"/>
          </a:xfrm>
        </p:spPr>
        <p:txBody>
          <a:bodyPr>
            <a:normAutofit/>
          </a:bodyPr>
          <a:lstStyle/>
          <a:p>
            <a:r>
              <a:rPr lang="de-DE" sz="3600" dirty="0">
                <a:latin typeface="Javacom" pitchFamily="2" charset="0"/>
              </a:rPr>
              <a:t>Guten Appetit!</a:t>
            </a:r>
            <a:endParaRPr lang="de-DE" sz="1600" b="0" dirty="0">
              <a:solidFill>
                <a:srgbClr val="E1921C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lnSpc>
                <a:spcPct val="100000"/>
              </a:lnSpc>
            </a:pPr>
            <a:endParaRPr lang="de-AT" sz="1400" dirty="0">
              <a:solidFill>
                <a:srgbClr val="E1921C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49507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258</Words>
  <Application>Microsoft Office PowerPoint</Application>
  <PresentationFormat>Breitbild</PresentationFormat>
  <Paragraphs>45</Paragraphs>
  <Slides>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9</vt:i4>
      </vt:variant>
    </vt:vector>
  </HeadingPairs>
  <TitlesOfParts>
    <vt:vector size="19" baseType="lpstr">
      <vt:lpstr>Arial</vt:lpstr>
      <vt:lpstr>Calibri</vt:lpstr>
      <vt:lpstr>Calibri Light</vt:lpstr>
      <vt:lpstr>Javacom</vt:lpstr>
      <vt:lpstr>Open Sans</vt:lpstr>
      <vt:lpstr>Open Sans Extrabold</vt:lpstr>
      <vt:lpstr>Open Sans Light</vt:lpstr>
      <vt:lpstr>Wingdings</vt:lpstr>
      <vt:lpstr>Office</vt:lpstr>
      <vt:lpstr>Benutzerdefiniertes Design</vt:lpstr>
      <vt:lpstr>PowerPoint-Präsentation</vt:lpstr>
      <vt:lpstr>Ob Mathe, Deutsch oder Geografie –</vt:lpstr>
      <vt:lpstr>Daher stehen ausgewogene Mahlzeiten für Kinder und Jugendliche bei uns an erster Stelle.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VG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Schiendorfer Magdalena</dc:creator>
  <cp:lastModifiedBy>König Christina</cp:lastModifiedBy>
  <cp:revision>196</cp:revision>
  <dcterms:created xsi:type="dcterms:W3CDTF">2020-07-21T08:42:59Z</dcterms:created>
  <dcterms:modified xsi:type="dcterms:W3CDTF">2025-06-18T08:56:05Z</dcterms:modified>
</cp:coreProperties>
</file>